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 clr="blackTextOnWhite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>
        <p:scale>
          <a:sx n="75" d="100"/>
          <a:sy n="75" d="100"/>
        </p:scale>
        <p:origin x="-720" y="4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BF4F97-C848-4B17-AD0C-6A8DCB9124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0E09E-488B-4881-8B22-7CF9CA045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1FE1D-A60C-414D-9F56-66BD334C9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FD621-4222-41C4-B54C-AE04909DD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256DA-615A-45B0-9C6C-BCDA2FF00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54386-76F8-4270-9EA8-A189E5271F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F90C9-99CB-4D51-8CCD-96A618C335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D9973-15D3-454B-AAE2-FE877B1C31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FCE65-2987-4A32-A802-1A40EBA6AC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70D3-A3F5-455E-B4CB-FBEE65CD8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52247-E67D-4601-89BD-F398F73D69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1C75-DF81-49B1-B002-789750F84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24E934B-5305-4F24-B31A-8EB0AB937A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Program Files\Common Files\Microsoft Shared\Clipart\cagcat50\en0037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533400"/>
            <a:ext cx="1428750" cy="1157288"/>
          </a:xfrm>
          <a:prstGeom prst="rect">
            <a:avLst/>
          </a:prstGeom>
          <a:noFill/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43027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/>
              <a:t>Welcome to </a:t>
            </a:r>
            <a:r>
              <a:rPr lang="en-US" sz="3200" dirty="0" err="1" smtClean="0"/>
              <a:t>Interp</a:t>
            </a:r>
            <a:r>
              <a:rPr lang="en-US" sz="3200" dirty="0" smtClean="0"/>
              <a:t> II!</a:t>
            </a:r>
            <a:endParaRPr lang="en-US" sz="320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5638800" cy="757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Areas of study: We will be working with face, body, and voice 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to make literature come to life.</a:t>
            </a:r>
          </a:p>
          <a:p>
            <a:pPr>
              <a:spcBef>
                <a:spcPct val="50000"/>
              </a:spcBef>
            </a:pPr>
            <a:endParaRPr lang="en-US" sz="1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Grading</a:t>
            </a:r>
            <a:r>
              <a:rPr lang="en-US" sz="1200" dirty="0">
                <a:latin typeface="Comic Sans MS" pitchFamily="66" charset="0"/>
              </a:rPr>
              <a:t>: Grading will be done on a contract basis</a:t>
            </a:r>
            <a:r>
              <a:rPr lang="en-US" sz="1200" dirty="0" smtClean="0">
                <a:latin typeface="Comic Sans MS" pitchFamily="66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(Students will be writing contracts in class.)</a:t>
            </a:r>
          </a:p>
          <a:p>
            <a:pPr>
              <a:spcBef>
                <a:spcPct val="50000"/>
              </a:spcBef>
            </a:pPr>
            <a:endParaRPr lang="en-US" sz="1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Emphasis: We will focus on performance and competition. Students in this 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class should be prepared to make a commitment to team interp. In addition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 to competition, students will have the opportunity for public performance in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 community and school settings</a:t>
            </a:r>
            <a:r>
              <a:rPr lang="en-US" sz="1200" dirty="0" smtClean="0">
                <a:latin typeface="Comic Sans MS" pitchFamily="66" charset="0"/>
              </a:rPr>
              <a:t>. </a:t>
            </a:r>
            <a:r>
              <a:rPr lang="en-US" sz="1200" dirty="0" smtClean="0">
                <a:latin typeface="Comic Sans MS" pitchFamily="66" charset="0"/>
              </a:rPr>
              <a:t> </a:t>
            </a:r>
            <a:endParaRPr lang="en-US" sz="1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2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Open House: We will be showcasing performances at our annual open house November 24 at 7:00 in the BHS library. I would expect all students to perform (barring a cleared conflict). We invite you to come and see what we’ve been doing in class and in competition.</a:t>
            </a:r>
            <a:endParaRPr lang="en-US" sz="1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Communication: Please keep the lines of communication open! </a:t>
            </a:r>
          </a:p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2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	</a:t>
            </a:r>
            <a:r>
              <a:rPr lang="en-US" sz="1200" dirty="0" smtClean="0">
                <a:latin typeface="Comic Sans MS" pitchFamily="66" charset="0"/>
              </a:rPr>
              <a:t>	school </a:t>
            </a:r>
            <a:r>
              <a:rPr lang="en-US" sz="1200" dirty="0">
                <a:latin typeface="Comic Sans MS" pitchFamily="66" charset="0"/>
              </a:rPr>
              <a:t>phone: 696-4138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		home phone: 627-5806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		e-mail: sally.pies@k12.sd.us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		home page: http://sp007.k12.sd.us</a:t>
            </a:r>
          </a:p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155</Words>
  <Application>Microsoft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Brookings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spies</dc:creator>
  <cp:lastModifiedBy>piessa</cp:lastModifiedBy>
  <cp:revision>7</cp:revision>
  <dcterms:created xsi:type="dcterms:W3CDTF">2000-08-28T18:03:59Z</dcterms:created>
  <dcterms:modified xsi:type="dcterms:W3CDTF">2009-08-19T19:51:39Z</dcterms:modified>
</cp:coreProperties>
</file>