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78210-98B9-4230-A637-B1D33176EAA0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E3FD4-96EF-4381-97B0-1DF5D36B0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78210-98B9-4230-A637-B1D33176EAA0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E3FD4-96EF-4381-97B0-1DF5D36B0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78210-98B9-4230-A637-B1D33176EAA0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E3FD4-96EF-4381-97B0-1DF5D36B0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78210-98B9-4230-A637-B1D33176EAA0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E3FD4-96EF-4381-97B0-1DF5D36B0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78210-98B9-4230-A637-B1D33176EAA0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E3FD4-96EF-4381-97B0-1DF5D36B0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78210-98B9-4230-A637-B1D33176EAA0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E3FD4-96EF-4381-97B0-1DF5D36B0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78210-98B9-4230-A637-B1D33176EAA0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E3FD4-96EF-4381-97B0-1DF5D36B0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78210-98B9-4230-A637-B1D33176EAA0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E3FD4-96EF-4381-97B0-1DF5D36B0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78210-98B9-4230-A637-B1D33176EAA0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E3FD4-96EF-4381-97B0-1DF5D36B0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78210-98B9-4230-A637-B1D33176EAA0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E3FD4-96EF-4381-97B0-1DF5D36B0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78210-98B9-4230-A637-B1D33176EAA0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D8E3FD4-96EF-4381-97B0-1DF5D36B09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878210-98B9-4230-A637-B1D33176EAA0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8E3FD4-96EF-4381-97B0-1DF5D36B09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hmo.org/" TargetMode="External"/><Relationship Id="rId2" Type="http://schemas.openxmlformats.org/officeDocument/2006/relationships/hyperlink" Target="http://city-mankato.u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ndoverhs.anoka.k12.mn.us/IMC/bogus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/>
              <a:t>Evidence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What is it?</a:t>
            </a:r>
          </a:p>
          <a:p>
            <a:pPr algn="ctr"/>
            <a:r>
              <a:rPr lang="en-US" dirty="0" smtClean="0"/>
              <a:t>Why do we use it?</a:t>
            </a:r>
          </a:p>
          <a:p>
            <a:pPr algn="ctr"/>
            <a:r>
              <a:rPr lang="en-US" dirty="0" smtClean="0"/>
              <a:t>What types are there?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evidence?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to support main points</a:t>
            </a:r>
          </a:p>
          <a:p>
            <a:r>
              <a:rPr lang="en-US" dirty="0" smtClean="0"/>
              <a:t>Information from </a:t>
            </a:r>
            <a:r>
              <a:rPr lang="en-US" b="1" dirty="0" smtClean="0"/>
              <a:t>credible</a:t>
            </a:r>
            <a:r>
              <a:rPr lang="en-US" dirty="0" smtClean="0"/>
              <a:t> sources (books, magazines, newspapers, pamphlets, internet sites, etc.)</a:t>
            </a:r>
          </a:p>
          <a:p>
            <a:pPr lvl="1"/>
            <a:r>
              <a:rPr lang="en-US" dirty="0" smtClean="0"/>
              <a:t>What is credible?</a:t>
            </a:r>
          </a:p>
          <a:p>
            <a:pPr lvl="2"/>
            <a:r>
              <a:rPr lang="en-US" dirty="0" smtClean="0">
                <a:hlinkClick r:id="rId2"/>
              </a:rPr>
              <a:t>http://city-mankato.us/</a:t>
            </a:r>
            <a:endParaRPr lang="en-US" dirty="0" smtClean="0"/>
          </a:p>
          <a:p>
            <a:pPr lvl="2"/>
            <a:r>
              <a:rPr lang="en-US" dirty="0" smtClean="0">
                <a:hlinkClick r:id="rId3"/>
              </a:rPr>
              <a:t>www.dhmo.org</a:t>
            </a:r>
          </a:p>
          <a:p>
            <a:pPr lvl="2"/>
            <a:r>
              <a:rPr lang="en-US" dirty="0" smtClean="0">
                <a:hlinkClick r:id="rId4"/>
              </a:rPr>
              <a:t>http://www.andoverhs.anoka.k12.mn.us/IMC/bogus.html</a:t>
            </a:r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use evidence?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support what we already know</a:t>
            </a:r>
          </a:p>
          <a:p>
            <a:r>
              <a:rPr lang="en-US" dirty="0" smtClean="0"/>
              <a:t>To add interesting information</a:t>
            </a:r>
          </a:p>
          <a:p>
            <a:r>
              <a:rPr lang="en-US" dirty="0" smtClean="0"/>
              <a:t>To persuade</a:t>
            </a:r>
          </a:p>
          <a:p>
            <a:r>
              <a:rPr lang="en-US" dirty="0" smtClean="0"/>
              <a:t>To provide ethos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types of </a:t>
            </a:r>
            <a:r>
              <a:rPr lang="en-US" dirty="0" smtClean="0"/>
              <a:t>evidence are </a:t>
            </a:r>
            <a:r>
              <a:rPr lang="en-US" dirty="0" smtClean="0"/>
              <a:t>there?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Facts</a:t>
            </a:r>
          </a:p>
          <a:p>
            <a:pPr lvl="1"/>
            <a:r>
              <a:rPr lang="en-US" dirty="0" smtClean="0"/>
              <a:t>What is in the past or presently ongoing</a:t>
            </a:r>
          </a:p>
          <a:p>
            <a:pPr lvl="1"/>
            <a:r>
              <a:rPr lang="en-US" dirty="0" smtClean="0"/>
              <a:t>What can be proven</a:t>
            </a:r>
          </a:p>
          <a:p>
            <a:pPr lvl="1"/>
            <a:r>
              <a:rPr lang="en-US" dirty="0" smtClean="0"/>
              <a:t>Most common information in an informative speech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Opinions</a:t>
            </a:r>
          </a:p>
          <a:p>
            <a:pPr lvl="1"/>
            <a:r>
              <a:rPr lang="en-US" dirty="0" smtClean="0"/>
              <a:t>The thoughts/beliefs of </a:t>
            </a:r>
            <a:r>
              <a:rPr lang="en-US" b="1" dirty="0" smtClean="0"/>
              <a:t>someone else</a:t>
            </a:r>
          </a:p>
          <a:p>
            <a:pPr lvl="1"/>
            <a:r>
              <a:rPr lang="en-US" dirty="0" smtClean="0"/>
              <a:t>Experts in the field are most credible.</a:t>
            </a:r>
          </a:p>
          <a:p>
            <a:pPr lvl="1"/>
            <a:r>
              <a:rPr lang="en-US" dirty="0" smtClean="0"/>
              <a:t>Often called “testimony”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A specific instance of something</a:t>
            </a:r>
          </a:p>
          <a:p>
            <a:pPr lvl="2"/>
            <a:r>
              <a:rPr lang="en-US" dirty="0" err="1" smtClean="0"/>
              <a:t>ie</a:t>
            </a:r>
            <a:r>
              <a:rPr lang="en-US" dirty="0" smtClean="0"/>
              <a:t>: the story of a particular person who has </a:t>
            </a:r>
            <a:r>
              <a:rPr lang="en-US" dirty="0" smtClean="0"/>
              <a:t>Cancer</a:t>
            </a:r>
          </a:p>
          <a:p>
            <a:pPr lvl="2"/>
            <a:r>
              <a:rPr lang="en-US" dirty="0" smtClean="0"/>
              <a:t>Can be used to provide </a:t>
            </a:r>
            <a:r>
              <a:rPr lang="en-US" b="1" dirty="0" smtClean="0"/>
              <a:t>pathos</a:t>
            </a:r>
            <a:endParaRPr lang="en-US" b="1" dirty="0" smtClean="0"/>
          </a:p>
          <a:p>
            <a:pPr lvl="1">
              <a:buNone/>
            </a:pPr>
            <a:r>
              <a:rPr lang="en-US" dirty="0" smtClean="0"/>
              <a:t>		</a:t>
            </a:r>
          </a:p>
          <a:p>
            <a:pPr lvl="1"/>
            <a:r>
              <a:rPr lang="en-US" dirty="0" smtClean="0"/>
              <a:t>A supporting list </a:t>
            </a:r>
          </a:p>
          <a:p>
            <a:pPr lvl="2"/>
            <a:r>
              <a:rPr lang="en-US" dirty="0" err="1" smtClean="0"/>
              <a:t>Ie</a:t>
            </a:r>
            <a:r>
              <a:rPr lang="en-US" dirty="0" smtClean="0"/>
              <a:t>: Many types of fruit include apples, oranges, lemons.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Statistics</a:t>
            </a:r>
          </a:p>
          <a:p>
            <a:pPr lvl="1"/>
            <a:r>
              <a:rPr lang="en-US" dirty="0" smtClean="0"/>
              <a:t>Numbers to prove a point</a:t>
            </a:r>
          </a:p>
          <a:p>
            <a:pPr lvl="1"/>
            <a:r>
              <a:rPr lang="en-US" dirty="0" smtClean="0"/>
              <a:t>Percentages, rank order, numbers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Evidence should be documented.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89120"/>
          </a:xfrm>
        </p:spPr>
        <p:txBody>
          <a:bodyPr/>
          <a:lstStyle/>
          <a:p>
            <a:r>
              <a:rPr lang="en-US" dirty="0" smtClean="0"/>
              <a:t>Documentation means citing your sources.</a:t>
            </a:r>
          </a:p>
          <a:p>
            <a:r>
              <a:rPr lang="en-US" dirty="0" smtClean="0"/>
              <a:t>Always document opinions and statistics.</a:t>
            </a:r>
          </a:p>
          <a:p>
            <a:r>
              <a:rPr lang="en-US" dirty="0" smtClean="0"/>
              <a:t>Documentation gives credit to your sources.</a:t>
            </a:r>
          </a:p>
          <a:p>
            <a:r>
              <a:rPr lang="en-US" dirty="0" smtClean="0"/>
              <a:t>Documentation helps provide ethos for the speaker.</a:t>
            </a:r>
          </a:p>
          <a:p>
            <a:r>
              <a:rPr lang="en-US" dirty="0" smtClean="0"/>
              <a:t>Document a minimum of 3 times in your speech.</a:t>
            </a:r>
          </a:p>
          <a:p>
            <a:r>
              <a:rPr lang="en-US" dirty="0" smtClean="0"/>
              <a:t>Example of documentation:</a:t>
            </a:r>
          </a:p>
          <a:p>
            <a:pPr lvl="1"/>
            <a:r>
              <a:rPr lang="en-US" dirty="0" smtClean="0"/>
              <a:t>According to biographer Joe Smith in the book, </a:t>
            </a:r>
            <a:r>
              <a:rPr lang="en-US" i="1" dirty="0" smtClean="0"/>
              <a:t>Billy the Kid</a:t>
            </a:r>
            <a:r>
              <a:rPr lang="en-US" dirty="0" smtClean="0"/>
              <a:t>, Billy was always a troubled child.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077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groups of 2-4 people, skim the articles about Billy the Kid. Find at least 2 examples of each of the 4 types of evidence. Circle the evidence on the handout and put an F by your facts, an E by your examples, an O by your opinions, and an S by your statistics. Everyone in your group must agree with your choices and labels. Choose a spokesperson who will be prepared to share your examples with the whole group.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231</TotalTime>
  <Words>301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Evidence</vt:lpstr>
      <vt:lpstr>What is evidence?</vt:lpstr>
      <vt:lpstr>Why do we use evidence?</vt:lpstr>
      <vt:lpstr>What types of evidence are there?</vt:lpstr>
      <vt:lpstr>PowerPoint Presentation</vt:lpstr>
      <vt:lpstr>Evidence should be documented.</vt:lpstr>
      <vt:lpstr>Assignment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</dc:title>
  <dc:creator>Joe Cech</dc:creator>
  <cp:lastModifiedBy>Sally Pies</cp:lastModifiedBy>
  <cp:revision>13</cp:revision>
  <dcterms:created xsi:type="dcterms:W3CDTF">2008-10-27T02:09:11Z</dcterms:created>
  <dcterms:modified xsi:type="dcterms:W3CDTF">2012-03-26T14:30:07Z</dcterms:modified>
</cp:coreProperties>
</file>