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388006-C907-4DD9-975A-00DAF71AD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B5D9A-2A03-4049-B02B-9AA4B82C7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01B55-7021-4FED-91E6-7AD078CB7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2A7172-FC17-4CA5-BD5E-569714B17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EEC80-EA43-4FB2-963D-28CFCA285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9E8D7-6EE9-4C1D-83DC-CBC8D61C2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DB8-C0F6-4ADC-9AF8-4E104F519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2065F-3AFD-42DB-B252-D76F81176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CD2C-9404-422B-8553-7C1024D8D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C34FE-176C-4049-AE4E-2716E53E1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04D13-2792-4CE1-BDCB-3B3F88BC4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A56F1D-ED8B-4CFB-963D-A58558463C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0A8179-E7B2-45D2-A0DC-062A5B7D6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-o.info/images/curlingschuhe.jpg" TargetMode="External"/><Relationship Id="rId7" Type="http://schemas.openxmlformats.org/officeDocument/2006/relationships/hyperlink" Target="http://www.cindyronzoni.com/wp-content/uploads/2010/01/john-shuster-300x269.jpg" TargetMode="External"/><Relationship Id="rId2" Type="http://schemas.openxmlformats.org/officeDocument/2006/relationships/hyperlink" Target="http://upload.wikimedia.org/wikipedia/commons/0/08/Curling_stones_on_rink_with_visible_pebble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vancouver.ca/PARKS/info/2010Olympics/images/HillcrestVOC2009.jpg" TargetMode="External"/><Relationship Id="rId5" Type="http://schemas.openxmlformats.org/officeDocument/2006/relationships/hyperlink" Target="http://dadoogames.com/curling/images/curling-2010-four-player.png" TargetMode="External"/><Relationship Id="rId4" Type="http://schemas.openxmlformats.org/officeDocument/2006/relationships/hyperlink" Target="http://lakesidecurling.com/Images/Reactor2CF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Cole DeBoer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</a:t>
            </a:r>
          </a:p>
        </p:txBody>
      </p:sp>
      <p:pic>
        <p:nvPicPr>
          <p:cNvPr id="3089" name="Picture 17" descr="curlingschu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200400"/>
            <a:ext cx="4464767" cy="1981200"/>
          </a:xfrm>
          <a:noFill/>
          <a:ln/>
        </p:spPr>
      </p:pic>
      <p:pic>
        <p:nvPicPr>
          <p:cNvPr id="3092" name="Picture 20" descr="Reactor2CF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3810000"/>
            <a:ext cx="2882900" cy="2882900"/>
          </a:xfrm>
          <a:noFill/>
          <a:ln/>
        </p:spPr>
      </p:pic>
      <p:pic>
        <p:nvPicPr>
          <p:cNvPr id="3095" name="Picture 23" descr="Curling_stones_on_rink_with_visible_pebb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609600"/>
            <a:ext cx="3886200" cy="266559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Play</a:t>
            </a:r>
            <a:endParaRPr lang="en-US" dirty="0"/>
          </a:p>
        </p:txBody>
      </p:sp>
      <p:pic>
        <p:nvPicPr>
          <p:cNvPr id="4116" name="Picture 20" descr="http://vancouver.ca/PARKS/info/2010Olympics/images/HillcrestVOC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7112000" cy="376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Positions</a:t>
            </a:r>
            <a:endParaRPr lang="en-US" dirty="0"/>
          </a:p>
        </p:txBody>
      </p:sp>
      <p:pic>
        <p:nvPicPr>
          <p:cNvPr id="6" name="Picture 8" descr="john-shus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600199"/>
            <a:ext cx="4606149" cy="414276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1143000"/>
            <a:ext cx="4038600" cy="2185988"/>
          </a:xfrm>
        </p:spPr>
        <p:txBody>
          <a:bodyPr/>
          <a:lstStyle/>
          <a:p>
            <a:r>
              <a:rPr lang="en-US" dirty="0" smtClean="0"/>
              <a:t>10 ends</a:t>
            </a:r>
          </a:p>
          <a:p>
            <a:r>
              <a:rPr lang="en-US" dirty="0" smtClean="0"/>
              <a:t>16 stones</a:t>
            </a:r>
          </a:p>
          <a:p>
            <a:r>
              <a:rPr lang="en-US" dirty="0" smtClean="0"/>
              <a:t>1winner</a:t>
            </a:r>
            <a:endParaRPr lang="en-US" dirty="0"/>
          </a:p>
        </p:txBody>
      </p:sp>
      <p:pic>
        <p:nvPicPr>
          <p:cNvPr id="6" name="Content Placeholder 5" descr="curling-2010-four-play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057400"/>
            <a:ext cx="6448777" cy="3627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7467600" cy="5257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http://upload.wikimedia.org/wikipedia/commons/0/08/Curling_stones_on_rink_with_visible_pebble.jpg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http://www.i-s-o.info/images/curlingschuhe.jpg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http://lakesidecurling.com/Images/Reactor2CFB.JPG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http://dadoogames.com/curling/images/curling-2010-four-player.png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</a:t>
            </a:r>
            <a:r>
              <a:rPr lang="en-US" sz="1800" dirty="0" smtClean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vancouver.ca/PARKS/info/2010Olympics/images/HillcrestVOC2009.jpg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www.cindyronzoni.com/wp-content/uploads/2010/01/john-shuster-300x269.jpg</a:t>
            </a:r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36</Words>
  <Application>Microsoft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Concourse</vt:lpstr>
      <vt:lpstr>Curling</vt:lpstr>
      <vt:lpstr>Equipment</vt:lpstr>
      <vt:lpstr>Tournament Play</vt:lpstr>
      <vt:lpstr>Player Positions</vt:lpstr>
      <vt:lpstr>Rules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Curling</dc:title>
  <dc:creator>Delvin</dc:creator>
  <cp:lastModifiedBy>Joe Cech</cp:lastModifiedBy>
  <cp:revision>4</cp:revision>
  <dcterms:created xsi:type="dcterms:W3CDTF">2010-03-12T04:54:12Z</dcterms:created>
  <dcterms:modified xsi:type="dcterms:W3CDTF">2010-03-11T14:45:45Z</dcterms:modified>
</cp:coreProperties>
</file>